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65" r:id="rId2"/>
  </p:sldIdLst>
  <p:sldSz cx="10691813" cy="1511935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565D"/>
    <a:srgbClr val="B3D7DB"/>
    <a:srgbClr val="4C929E"/>
    <a:srgbClr val="2E5960"/>
    <a:srgbClr val="678470"/>
    <a:srgbClr val="77B4BE"/>
    <a:srgbClr val="73B6BD"/>
    <a:srgbClr val="ECF0ED"/>
    <a:srgbClr val="D0DAD2"/>
    <a:srgbClr val="8FA7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076" autoAdjust="0"/>
    <p:restoredTop sz="96327" autoAdjust="0"/>
  </p:normalViewPr>
  <p:slideViewPr>
    <p:cSldViewPr snapToGrid="0">
      <p:cViewPr varScale="1">
        <p:scale>
          <a:sx n="53" d="100"/>
          <a:sy n="53" d="100"/>
        </p:scale>
        <p:origin x="3186" y="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B5B0A7-A000-6548-8C9A-D0F5AC48D183}" type="datetimeFigureOut">
              <a:rPr lang="it-IT" smtClean="0"/>
              <a:t>10/09/2024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214563" y="1241425"/>
            <a:ext cx="23685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28587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0443" y="9428587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491A99-7AF4-A341-9D6B-C69F3B76B20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934072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2474395"/>
            <a:ext cx="9088041" cy="5263774"/>
          </a:xfrm>
        </p:spPr>
        <p:txBody>
          <a:bodyPr anchor="b"/>
          <a:lstStyle>
            <a:lvl1pPr algn="ctr">
              <a:defRPr sz="7016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7941160"/>
            <a:ext cx="8018860" cy="3650342"/>
          </a:xfrm>
        </p:spPr>
        <p:txBody>
          <a:bodyPr/>
          <a:lstStyle>
            <a:lvl1pPr marL="0" indent="0" algn="ctr">
              <a:buNone/>
              <a:defRPr sz="2806"/>
            </a:lvl1pPr>
            <a:lvl2pPr marL="534604" indent="0" algn="ctr">
              <a:buNone/>
              <a:defRPr sz="2339"/>
            </a:lvl2pPr>
            <a:lvl3pPr marL="1069208" indent="0" algn="ctr">
              <a:buNone/>
              <a:defRPr sz="2105"/>
            </a:lvl3pPr>
            <a:lvl4pPr marL="1603812" indent="0" algn="ctr">
              <a:buNone/>
              <a:defRPr sz="1871"/>
            </a:lvl4pPr>
            <a:lvl5pPr marL="2138416" indent="0" algn="ctr">
              <a:buNone/>
              <a:defRPr sz="1871"/>
            </a:lvl5pPr>
            <a:lvl6pPr marL="2673020" indent="0" algn="ctr">
              <a:buNone/>
              <a:defRPr sz="1871"/>
            </a:lvl6pPr>
            <a:lvl7pPr marL="3207624" indent="0" algn="ctr">
              <a:buNone/>
              <a:defRPr sz="1871"/>
            </a:lvl7pPr>
            <a:lvl8pPr marL="3742228" indent="0" algn="ctr">
              <a:buNone/>
              <a:defRPr sz="1871"/>
            </a:lvl8pPr>
            <a:lvl9pPr marL="4276832" indent="0" algn="ctr">
              <a:buNone/>
              <a:defRPr sz="1871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3D0A9-E5A4-BD42-B94C-15E2587FC523}" type="datetimeFigureOut">
              <a:rPr lang="it-IT" smtClean="0"/>
              <a:t>10/09/2024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51D8C-B3CE-284F-BC85-4AAF6A037B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767447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3D0A9-E5A4-BD42-B94C-15E2587FC523}" type="datetimeFigureOut">
              <a:rPr lang="it-IT" smtClean="0"/>
              <a:t>10/09/2024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51D8C-B3CE-284F-BC85-4AAF6A037B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275051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804966"/>
            <a:ext cx="2305422" cy="12812950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804966"/>
            <a:ext cx="6782619" cy="12812950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3D0A9-E5A4-BD42-B94C-15E2587FC523}" type="datetimeFigureOut">
              <a:rPr lang="it-IT" smtClean="0"/>
              <a:t>10/09/2024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51D8C-B3CE-284F-BC85-4AAF6A037B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296278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3D0A9-E5A4-BD42-B94C-15E2587FC523}" type="datetimeFigureOut">
              <a:rPr lang="it-IT" smtClean="0"/>
              <a:t>10/09/2024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51D8C-B3CE-284F-BC85-4AAF6A037B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886671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3769342"/>
            <a:ext cx="9221689" cy="6289229"/>
          </a:xfrm>
        </p:spPr>
        <p:txBody>
          <a:bodyPr anchor="b"/>
          <a:lstStyle>
            <a:lvl1pPr>
              <a:defRPr sz="7016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10118069"/>
            <a:ext cx="9221689" cy="3307357"/>
          </a:xfrm>
        </p:spPr>
        <p:txBody>
          <a:bodyPr/>
          <a:lstStyle>
            <a:lvl1pPr marL="0" indent="0">
              <a:buNone/>
              <a:defRPr sz="2806">
                <a:solidFill>
                  <a:schemeClr val="tx1"/>
                </a:solidFill>
              </a:defRPr>
            </a:lvl1pPr>
            <a:lvl2pPr marL="534604" indent="0">
              <a:buNone/>
              <a:defRPr sz="2339">
                <a:solidFill>
                  <a:schemeClr val="tx1">
                    <a:tint val="75000"/>
                  </a:schemeClr>
                </a:solidFill>
              </a:defRPr>
            </a:lvl2pPr>
            <a:lvl3pPr marL="1069208" indent="0">
              <a:buNone/>
              <a:defRPr sz="2105">
                <a:solidFill>
                  <a:schemeClr val="tx1">
                    <a:tint val="75000"/>
                  </a:schemeClr>
                </a:solidFill>
              </a:defRPr>
            </a:lvl3pPr>
            <a:lvl4pPr marL="160381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4pPr>
            <a:lvl5pPr marL="2138416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5pPr>
            <a:lvl6pPr marL="2673020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6pPr>
            <a:lvl7pPr marL="3207624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7pPr>
            <a:lvl8pPr marL="3742228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8pPr>
            <a:lvl9pPr marL="427683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3D0A9-E5A4-BD42-B94C-15E2587FC523}" type="datetimeFigureOut">
              <a:rPr lang="it-IT" smtClean="0"/>
              <a:t>10/09/2024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51D8C-B3CE-284F-BC85-4AAF6A037B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11551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4024827"/>
            <a:ext cx="4544021" cy="9593089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4024827"/>
            <a:ext cx="4544021" cy="9593089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3D0A9-E5A4-BD42-B94C-15E2587FC523}" type="datetimeFigureOut">
              <a:rPr lang="it-IT" smtClean="0"/>
              <a:t>10/09/2024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51D8C-B3CE-284F-BC85-4AAF6A037B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516382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804969"/>
            <a:ext cx="9221689" cy="2922375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3706342"/>
            <a:ext cx="4523137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5522763"/>
            <a:ext cx="4523137" cy="8123152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3706342"/>
            <a:ext cx="4545413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5522763"/>
            <a:ext cx="4545413" cy="8123152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3D0A9-E5A4-BD42-B94C-15E2587FC523}" type="datetimeFigureOut">
              <a:rPr lang="it-IT" smtClean="0"/>
              <a:t>10/09/2024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51D8C-B3CE-284F-BC85-4AAF6A037B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235065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3D0A9-E5A4-BD42-B94C-15E2587FC523}" type="datetimeFigureOut">
              <a:rPr lang="it-IT" smtClean="0"/>
              <a:t>10/09/2024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51D8C-B3CE-284F-BC85-4AAF6A037B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91610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3D0A9-E5A4-BD42-B94C-15E2587FC523}" type="datetimeFigureOut">
              <a:rPr lang="it-IT" smtClean="0"/>
              <a:t>10/09/2024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51D8C-B3CE-284F-BC85-4AAF6A037B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55432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2176910"/>
            <a:ext cx="5412730" cy="10744538"/>
          </a:xfrm>
        </p:spPr>
        <p:txBody>
          <a:bodyPr/>
          <a:lstStyle>
            <a:lvl1pPr>
              <a:defRPr sz="3742"/>
            </a:lvl1pPr>
            <a:lvl2pPr>
              <a:defRPr sz="3274"/>
            </a:lvl2pPr>
            <a:lvl3pPr>
              <a:defRPr sz="2806"/>
            </a:lvl3pPr>
            <a:lvl4pPr>
              <a:defRPr sz="2339"/>
            </a:lvl4pPr>
            <a:lvl5pPr>
              <a:defRPr sz="2339"/>
            </a:lvl5pPr>
            <a:lvl6pPr>
              <a:defRPr sz="2339"/>
            </a:lvl6pPr>
            <a:lvl7pPr>
              <a:defRPr sz="2339"/>
            </a:lvl7pPr>
            <a:lvl8pPr>
              <a:defRPr sz="2339"/>
            </a:lvl8pPr>
            <a:lvl9pPr>
              <a:defRPr sz="2339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3D0A9-E5A4-BD42-B94C-15E2587FC523}" type="datetimeFigureOut">
              <a:rPr lang="it-IT" smtClean="0"/>
              <a:t>10/09/2024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51D8C-B3CE-284F-BC85-4AAF6A037B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673370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2176910"/>
            <a:ext cx="5412730" cy="10744538"/>
          </a:xfrm>
        </p:spPr>
        <p:txBody>
          <a:bodyPr anchor="t"/>
          <a:lstStyle>
            <a:lvl1pPr marL="0" indent="0">
              <a:buNone/>
              <a:defRPr sz="3742"/>
            </a:lvl1pPr>
            <a:lvl2pPr marL="534604" indent="0">
              <a:buNone/>
              <a:defRPr sz="3274"/>
            </a:lvl2pPr>
            <a:lvl3pPr marL="1069208" indent="0">
              <a:buNone/>
              <a:defRPr sz="2806"/>
            </a:lvl3pPr>
            <a:lvl4pPr marL="1603812" indent="0">
              <a:buNone/>
              <a:defRPr sz="2339"/>
            </a:lvl4pPr>
            <a:lvl5pPr marL="2138416" indent="0">
              <a:buNone/>
              <a:defRPr sz="2339"/>
            </a:lvl5pPr>
            <a:lvl6pPr marL="2673020" indent="0">
              <a:buNone/>
              <a:defRPr sz="2339"/>
            </a:lvl6pPr>
            <a:lvl7pPr marL="3207624" indent="0">
              <a:buNone/>
              <a:defRPr sz="2339"/>
            </a:lvl7pPr>
            <a:lvl8pPr marL="3742228" indent="0">
              <a:buNone/>
              <a:defRPr sz="2339"/>
            </a:lvl8pPr>
            <a:lvl9pPr marL="4276832" indent="0">
              <a:buNone/>
              <a:defRPr sz="2339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3D0A9-E5A4-BD42-B94C-15E2587FC523}" type="datetimeFigureOut">
              <a:rPr lang="it-IT" smtClean="0"/>
              <a:t>10/09/2024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51D8C-B3CE-284F-BC85-4AAF6A037B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17946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804969"/>
            <a:ext cx="9221689" cy="2922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4024827"/>
            <a:ext cx="9221689" cy="9593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83D0A9-E5A4-BD42-B94C-15E2587FC523}" type="datetimeFigureOut">
              <a:rPr lang="it-IT" smtClean="0"/>
              <a:t>10/09/2024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751D8C-B3CE-284F-BC85-4AAF6A037B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277632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69208" rtl="0" eaLnBrk="1" latinLnBrk="0" hangingPunct="1">
        <a:lnSpc>
          <a:spcPct val="90000"/>
        </a:lnSpc>
        <a:spcBef>
          <a:spcPct val="0"/>
        </a:spcBef>
        <a:buNone/>
        <a:defRPr sz="51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7302" indent="-267302" algn="l" defTabSz="1069208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3274" kern="1200">
          <a:solidFill>
            <a:schemeClr val="tx1"/>
          </a:solidFill>
          <a:latin typeface="+mn-lt"/>
          <a:ea typeface="+mn-ea"/>
          <a:cs typeface="+mn-cs"/>
        </a:defRPr>
      </a:lvl1pPr>
      <a:lvl2pPr marL="80190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33651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339" kern="1200">
          <a:solidFill>
            <a:schemeClr val="tx1"/>
          </a:solidFill>
          <a:latin typeface="+mn-lt"/>
          <a:ea typeface="+mn-ea"/>
          <a:cs typeface="+mn-cs"/>
        </a:defRPr>
      </a:lvl3pPr>
      <a:lvl4pPr marL="187111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405718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940322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47492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400953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54413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1pPr>
      <a:lvl2pPr marL="53460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6920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3pPr>
      <a:lvl4pPr marL="160381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138416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67302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20762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374222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27683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3D7DB">
            <a:alpha val="1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ttangolo 17">
            <a:extLst>
              <a:ext uri="{FF2B5EF4-FFF2-40B4-BE49-F238E27FC236}">
                <a16:creationId xmlns:a16="http://schemas.microsoft.com/office/drawing/2014/main" id="{4CA04714-8791-42C7-A3F6-1F80E282C5BA}"/>
              </a:ext>
            </a:extLst>
          </p:cNvPr>
          <p:cNvSpPr/>
          <p:nvPr/>
        </p:nvSpPr>
        <p:spPr>
          <a:xfrm rot="5400000">
            <a:off x="4539881" y="1167503"/>
            <a:ext cx="6047525" cy="4404296"/>
          </a:xfrm>
          <a:prstGeom prst="rect">
            <a:avLst/>
          </a:prstGeom>
          <a:solidFill>
            <a:srgbClr val="4C929E">
              <a:alpha val="4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grpSp>
        <p:nvGrpSpPr>
          <p:cNvPr id="3" name="Gruppo 2">
            <a:extLst>
              <a:ext uri="{FF2B5EF4-FFF2-40B4-BE49-F238E27FC236}">
                <a16:creationId xmlns:a16="http://schemas.microsoft.com/office/drawing/2014/main" id="{E165401D-FFEA-4B38-8CF4-B7F924F330F4}"/>
              </a:ext>
            </a:extLst>
          </p:cNvPr>
          <p:cNvGrpSpPr/>
          <p:nvPr/>
        </p:nvGrpSpPr>
        <p:grpSpPr>
          <a:xfrm>
            <a:off x="5138929" y="61934"/>
            <a:ext cx="5552883" cy="6134064"/>
            <a:chOff x="5259229" y="-1417497"/>
            <a:chExt cx="6429607" cy="7218099"/>
          </a:xfrm>
        </p:grpSpPr>
        <p:sp>
          <p:nvSpPr>
            <p:cNvPr id="5" name="Rettangolo 4">
              <a:extLst>
                <a:ext uri="{FF2B5EF4-FFF2-40B4-BE49-F238E27FC236}">
                  <a16:creationId xmlns:a16="http://schemas.microsoft.com/office/drawing/2014/main" id="{CB4D4FAD-A6B4-4354-AFCD-86C083C559D7}"/>
                </a:ext>
              </a:extLst>
            </p:cNvPr>
            <p:cNvSpPr/>
            <p:nvPr/>
          </p:nvSpPr>
          <p:spPr>
            <a:xfrm rot="5400000">
              <a:off x="3674525" y="269043"/>
              <a:ext cx="7116263" cy="3946856"/>
            </a:xfrm>
            <a:prstGeom prst="rect">
              <a:avLst/>
            </a:prstGeom>
            <a:solidFill>
              <a:srgbClr val="4C929E">
                <a:alpha val="61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6" name="Rettangolo 5">
              <a:extLst>
                <a:ext uri="{FF2B5EF4-FFF2-40B4-BE49-F238E27FC236}">
                  <a16:creationId xmlns:a16="http://schemas.microsoft.com/office/drawing/2014/main" id="{DFD054AC-F478-4BFB-B5ED-44BFBB3BDF59}"/>
                </a:ext>
              </a:extLst>
            </p:cNvPr>
            <p:cNvSpPr/>
            <p:nvPr/>
          </p:nvSpPr>
          <p:spPr>
            <a:xfrm>
              <a:off x="10825047" y="-1417497"/>
              <a:ext cx="863789" cy="926987"/>
            </a:xfrm>
            <a:prstGeom prst="rect">
              <a:avLst/>
            </a:prstGeom>
            <a:solidFill>
              <a:srgbClr val="2D565D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</p:grpSp>
      <p:pic>
        <p:nvPicPr>
          <p:cNvPr id="8" name="Immagine 7">
            <a:extLst>
              <a:ext uri="{FF2B5EF4-FFF2-40B4-BE49-F238E27FC236}">
                <a16:creationId xmlns:a16="http://schemas.microsoft.com/office/drawing/2014/main" id="{C77DF290-3581-44B1-8EE8-81112D08F09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337" t="92134" r="13601" b="2280"/>
          <a:stretch/>
        </p:blipFill>
        <p:spPr>
          <a:xfrm>
            <a:off x="939674" y="14067387"/>
            <a:ext cx="8297469" cy="803801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F36A0463-5EA0-4432-9832-8573ED54A60E}"/>
              </a:ext>
            </a:extLst>
          </p:cNvPr>
          <p:cNvSpPr txBox="1"/>
          <p:nvPr/>
        </p:nvSpPr>
        <p:spPr>
          <a:xfrm>
            <a:off x="498565" y="4850249"/>
            <a:ext cx="9725860" cy="63863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sz="5400" b="1" i="1" dirty="0">
              <a:solidFill>
                <a:srgbClr val="B01C32"/>
              </a:solidFill>
              <a:latin typeface="Aaux Next Black Italic" panose="02000506000000020003" pitchFamily="2" charset="77"/>
            </a:endParaRPr>
          </a:p>
          <a:p>
            <a:pPr algn="ctr"/>
            <a:endParaRPr lang="it-IT" sz="4000" b="1" dirty="0">
              <a:latin typeface="Aaux Next Black Italic" panose="02000506000000020003" pitchFamily="2" charset="77"/>
            </a:endParaRPr>
          </a:p>
          <a:p>
            <a:pPr algn="ctr"/>
            <a:endParaRPr lang="it-IT" sz="4000" b="1" dirty="0">
              <a:solidFill>
                <a:srgbClr val="2D565D"/>
              </a:solidFill>
              <a:latin typeface="Aaux Next Black Italic" panose="02000506000000020003" pitchFamily="2" charset="77"/>
            </a:endParaRPr>
          </a:p>
          <a:p>
            <a:pPr algn="ctr"/>
            <a:r>
              <a:rPr lang="it-IT" sz="4000" b="1" dirty="0">
                <a:solidFill>
                  <a:srgbClr val="2D565D"/>
                </a:solidFill>
                <a:latin typeface="Aaux Next Black Italic" panose="02000506000000020003" pitchFamily="2" charset="77"/>
              </a:rPr>
              <a:t>Carlo Patriarca</a:t>
            </a:r>
          </a:p>
          <a:p>
            <a:pPr algn="ctr"/>
            <a:r>
              <a:rPr lang="it-IT" sz="3600" dirty="0">
                <a:latin typeface="Aaux Next Black Italic" panose="02000506000000020003" pitchFamily="2" charset="77"/>
              </a:rPr>
              <a:t>presenta il suo nuovo romanzo</a:t>
            </a:r>
          </a:p>
          <a:p>
            <a:pPr algn="ctr">
              <a:lnSpc>
                <a:spcPct val="150000"/>
              </a:lnSpc>
            </a:pPr>
            <a:r>
              <a:rPr lang="it-IT" sz="5400" b="1" i="1" dirty="0">
                <a:solidFill>
                  <a:srgbClr val="B01C32"/>
                </a:solidFill>
                <a:latin typeface="Aaux Next Black Italic" panose="02000506000000020003" pitchFamily="2" charset="77"/>
              </a:rPr>
              <a:t>La curva di sopravvivenza</a:t>
            </a:r>
          </a:p>
          <a:p>
            <a:pPr algn="ctr"/>
            <a:r>
              <a:rPr lang="it-IT" sz="2800" b="1" i="1" dirty="0">
                <a:solidFill>
                  <a:srgbClr val="B01C32"/>
                </a:solidFill>
                <a:latin typeface="Aaux Next Black Italic" panose="02000506000000020003" pitchFamily="2" charset="77"/>
              </a:rPr>
              <a:t>(Neri Pozza, 2024)</a:t>
            </a:r>
          </a:p>
          <a:p>
            <a:pPr algn="ctr"/>
            <a:endParaRPr lang="it-IT" sz="900" b="1" i="1" dirty="0">
              <a:solidFill>
                <a:srgbClr val="B01C32"/>
              </a:solidFill>
              <a:latin typeface="Aaux Next Black Italic" panose="02000506000000020003" pitchFamily="2" charset="77"/>
            </a:endParaRPr>
          </a:p>
          <a:p>
            <a:pPr algn="ctr"/>
            <a:endParaRPr lang="it-IT" sz="900" dirty="0">
              <a:latin typeface="Aaux Next SemiBold" panose="02000506000000020003"/>
            </a:endParaRPr>
          </a:p>
          <a:p>
            <a:pPr algn="ctr"/>
            <a:r>
              <a:rPr lang="it-IT" sz="3600" dirty="0">
                <a:latin typeface="Aaux Next Black Italic" panose="02000506000000020003"/>
              </a:rPr>
              <a:t>in dialogo con</a:t>
            </a:r>
            <a:r>
              <a:rPr lang="it-IT" sz="3600" dirty="0">
                <a:solidFill>
                  <a:srgbClr val="678470"/>
                </a:solidFill>
                <a:latin typeface="Aaux Next Black Italic" panose="02000506000000020003"/>
              </a:rPr>
              <a:t> </a:t>
            </a:r>
            <a:r>
              <a:rPr lang="it-IT" sz="3600" b="1" dirty="0">
                <a:solidFill>
                  <a:srgbClr val="2D565D"/>
                </a:solidFill>
                <a:latin typeface="Aaux Next Black Italic" panose="02000506000000020003"/>
              </a:rPr>
              <a:t>Marcella Fratta </a:t>
            </a:r>
            <a:endParaRPr lang="it-IT" sz="3600" dirty="0">
              <a:solidFill>
                <a:srgbClr val="2D565D"/>
              </a:solidFill>
              <a:latin typeface="Aaux Next Black Italic" panose="02000506000000020003"/>
            </a:endParaRPr>
          </a:p>
          <a:p>
            <a:pPr algn="ctr"/>
            <a:r>
              <a:rPr lang="it-IT" sz="3600" dirty="0">
                <a:latin typeface="Aaux Next Black Italic" panose="02000506000000020003"/>
              </a:rPr>
              <a:t> </a:t>
            </a:r>
            <a:r>
              <a:rPr lang="it-IT" sz="2800" dirty="0">
                <a:latin typeface="Aaux Next Black Italic" panose="02000506000000020003"/>
              </a:rPr>
              <a:t>Assessore alla Cultura del Comune di Sondrio</a:t>
            </a:r>
          </a:p>
        </p:txBody>
      </p:sp>
      <p:grpSp>
        <p:nvGrpSpPr>
          <p:cNvPr id="11" name="Gruppo 10">
            <a:extLst>
              <a:ext uri="{FF2B5EF4-FFF2-40B4-BE49-F238E27FC236}">
                <a16:creationId xmlns:a16="http://schemas.microsoft.com/office/drawing/2014/main" id="{212AAC01-9CC4-4AB0-A985-B29CD855E2CF}"/>
              </a:ext>
            </a:extLst>
          </p:cNvPr>
          <p:cNvGrpSpPr/>
          <p:nvPr/>
        </p:nvGrpSpPr>
        <p:grpSpPr>
          <a:xfrm>
            <a:off x="8507801" y="11302733"/>
            <a:ext cx="1893984" cy="803801"/>
            <a:chOff x="7827050" y="10295999"/>
            <a:chExt cx="2175145" cy="1727999"/>
          </a:xfrm>
        </p:grpSpPr>
        <p:sp>
          <p:nvSpPr>
            <p:cNvPr id="12" name="Rettangolo 11">
              <a:extLst>
                <a:ext uri="{FF2B5EF4-FFF2-40B4-BE49-F238E27FC236}">
                  <a16:creationId xmlns:a16="http://schemas.microsoft.com/office/drawing/2014/main" id="{27347DFA-9B87-4C81-9F98-549CDEF05FC0}"/>
                </a:ext>
              </a:extLst>
            </p:cNvPr>
            <p:cNvSpPr/>
            <p:nvPr/>
          </p:nvSpPr>
          <p:spPr>
            <a:xfrm>
              <a:off x="8387999" y="10295999"/>
              <a:ext cx="1614196" cy="1727999"/>
            </a:xfrm>
            <a:prstGeom prst="rect">
              <a:avLst/>
            </a:prstGeom>
            <a:solidFill>
              <a:srgbClr val="B01C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13" name="CasellaDiTesto 12">
              <a:extLst>
                <a:ext uri="{FF2B5EF4-FFF2-40B4-BE49-F238E27FC236}">
                  <a16:creationId xmlns:a16="http://schemas.microsoft.com/office/drawing/2014/main" id="{A217755F-FC24-4549-B4C5-D253E022AA6C}"/>
                </a:ext>
              </a:extLst>
            </p:cNvPr>
            <p:cNvSpPr txBox="1"/>
            <p:nvPr/>
          </p:nvSpPr>
          <p:spPr>
            <a:xfrm>
              <a:off x="7827050" y="10531426"/>
              <a:ext cx="2001145" cy="12571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it-IT" sz="3200" b="1" dirty="0">
                  <a:solidFill>
                    <a:schemeClr val="bg1"/>
                  </a:solidFill>
                  <a:effectLst/>
                  <a:latin typeface="Aaux Next Black" panose="02000506000000020003" pitchFamily="2" charset="77"/>
                </a:rPr>
                <a:t>9 OTT</a:t>
              </a:r>
            </a:p>
          </p:txBody>
        </p:sp>
      </p:grpSp>
      <p:grpSp>
        <p:nvGrpSpPr>
          <p:cNvPr id="14" name="Gruppo 13">
            <a:extLst>
              <a:ext uri="{FF2B5EF4-FFF2-40B4-BE49-F238E27FC236}">
                <a16:creationId xmlns:a16="http://schemas.microsoft.com/office/drawing/2014/main" id="{65E9CDB8-38FD-4C77-946F-8B298BA3E2AB}"/>
              </a:ext>
            </a:extLst>
          </p:cNvPr>
          <p:cNvGrpSpPr/>
          <p:nvPr/>
        </p:nvGrpSpPr>
        <p:grpSpPr>
          <a:xfrm>
            <a:off x="8996238" y="12348284"/>
            <a:ext cx="1584000" cy="580575"/>
            <a:chOff x="8874216" y="11256293"/>
            <a:chExt cx="1584000" cy="580575"/>
          </a:xfrm>
        </p:grpSpPr>
        <p:sp>
          <p:nvSpPr>
            <p:cNvPr id="15" name="Rettangolo 14">
              <a:extLst>
                <a:ext uri="{FF2B5EF4-FFF2-40B4-BE49-F238E27FC236}">
                  <a16:creationId xmlns:a16="http://schemas.microsoft.com/office/drawing/2014/main" id="{C4559349-56BA-44C6-8041-E078D20DDE50}"/>
                </a:ext>
              </a:extLst>
            </p:cNvPr>
            <p:cNvSpPr/>
            <p:nvPr/>
          </p:nvSpPr>
          <p:spPr>
            <a:xfrm>
              <a:off x="8874216" y="11692868"/>
              <a:ext cx="1584000" cy="144000"/>
            </a:xfrm>
            <a:prstGeom prst="rect">
              <a:avLst/>
            </a:prstGeom>
            <a:solidFill>
              <a:srgbClr val="2D56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rgbClr val="2D565D"/>
                </a:solidFill>
              </a:endParaRPr>
            </a:p>
          </p:txBody>
        </p:sp>
        <p:sp>
          <p:nvSpPr>
            <p:cNvPr id="16" name="CasellaDiTesto 15">
              <a:extLst>
                <a:ext uri="{FF2B5EF4-FFF2-40B4-BE49-F238E27FC236}">
                  <a16:creationId xmlns:a16="http://schemas.microsoft.com/office/drawing/2014/main" id="{A786C60F-CC75-4D2B-ABBD-203EABCC5936}"/>
                </a:ext>
              </a:extLst>
            </p:cNvPr>
            <p:cNvSpPr txBox="1"/>
            <p:nvPr/>
          </p:nvSpPr>
          <p:spPr>
            <a:xfrm>
              <a:off x="8874216" y="11256293"/>
              <a:ext cx="13792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it-IT" sz="2400" b="1" dirty="0">
                  <a:effectLst/>
                  <a:latin typeface="Aaux Next SemiBold" panose="02000506000000020003" pitchFamily="2" charset="77"/>
                </a:rPr>
                <a:t>ore 18.00</a:t>
              </a:r>
            </a:p>
          </p:txBody>
        </p:sp>
      </p:grpSp>
      <p:pic>
        <p:nvPicPr>
          <p:cNvPr id="30" name="Immagine 29">
            <a:extLst>
              <a:ext uri="{FF2B5EF4-FFF2-40B4-BE49-F238E27FC236}">
                <a16:creationId xmlns:a16="http://schemas.microsoft.com/office/drawing/2014/main" id="{0D637F82-EA2C-4CDE-BCAF-E0D1B09A0AA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701" t="92253" r="92365" b="2331"/>
          <a:stretch/>
        </p:blipFill>
        <p:spPr>
          <a:xfrm>
            <a:off x="-58356" y="14081034"/>
            <a:ext cx="862453" cy="795025"/>
          </a:xfrm>
          <a:prstGeom prst="rect">
            <a:avLst/>
          </a:prstGeom>
        </p:spPr>
      </p:pic>
      <p:pic>
        <p:nvPicPr>
          <p:cNvPr id="35" name="Immagine 34">
            <a:extLst>
              <a:ext uri="{FF2B5EF4-FFF2-40B4-BE49-F238E27FC236}">
                <a16:creationId xmlns:a16="http://schemas.microsoft.com/office/drawing/2014/main" id="{C9A4A41A-32DB-462B-B8DF-068EDFCCFF3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7737" t="91635" r="5367" b="1698"/>
          <a:stretch/>
        </p:blipFill>
        <p:spPr>
          <a:xfrm>
            <a:off x="9379038" y="13949956"/>
            <a:ext cx="734830" cy="1007990"/>
          </a:xfrm>
          <a:prstGeom prst="rect">
            <a:avLst/>
          </a:prstGeom>
        </p:spPr>
      </p:pic>
      <p:pic>
        <p:nvPicPr>
          <p:cNvPr id="19" name="Immagine 18">
            <a:extLst>
              <a:ext uri="{FF2B5EF4-FFF2-40B4-BE49-F238E27FC236}">
                <a16:creationId xmlns:a16="http://schemas.microsoft.com/office/drawing/2014/main" id="{3B7740DA-AD8B-40B3-AE89-38FD33AA3CA5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809" y="597406"/>
            <a:ext cx="1356558" cy="2064732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7DC18FA7-1B83-4270-98F9-431303B7804E}"/>
              </a:ext>
            </a:extLst>
          </p:cNvPr>
          <p:cNvSpPr txBox="1"/>
          <p:nvPr/>
        </p:nvSpPr>
        <p:spPr>
          <a:xfrm>
            <a:off x="2304822" y="12854315"/>
            <a:ext cx="611334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>
                <a:latin typeface="Aaux Next SemiBold Italic" panose="02000506000000020003" pitchFamily="2" charset="77"/>
              </a:rPr>
              <a:t>L’incontro si tiene presso la Biblioteca </a:t>
            </a:r>
            <a:r>
              <a:rPr lang="it-IT" sz="2000" b="1" dirty="0" err="1">
                <a:latin typeface="Aaux Next SemiBold Italic" panose="02000506000000020003" pitchFamily="2" charset="77"/>
              </a:rPr>
              <a:t>Rajna</a:t>
            </a:r>
            <a:endParaRPr lang="it-IT" sz="2000" b="1" dirty="0">
              <a:latin typeface="Aaux Next SemiBold Italic" panose="02000506000000020003" pitchFamily="2" charset="77"/>
            </a:endParaRPr>
          </a:p>
          <a:p>
            <a:pPr algn="ctr"/>
            <a:r>
              <a:rPr lang="it-IT" sz="2000" dirty="0">
                <a:latin typeface="Aaux Next SemiBold Italic" panose="02000506000000020003" pitchFamily="2" charset="77"/>
              </a:rPr>
              <a:t>(via IV Novembre 20, Sondrio)</a:t>
            </a:r>
          </a:p>
          <a:p>
            <a:pPr algn="ctr"/>
            <a:r>
              <a:rPr lang="it-IT" sz="2000" b="1" dirty="0">
                <a:latin typeface="Aaux Next SemiBold Italic" panose="02000506000000020003" pitchFamily="2" charset="77"/>
              </a:rPr>
              <a:t>Ingresso libero, fino ad esaurimento dei posti</a:t>
            </a:r>
          </a:p>
        </p:txBody>
      </p:sp>
      <p:pic>
        <p:nvPicPr>
          <p:cNvPr id="17" name="Immagine 16">
            <a:extLst>
              <a:ext uri="{FF2B5EF4-FFF2-40B4-BE49-F238E27FC236}">
                <a16:creationId xmlns:a16="http://schemas.microsoft.com/office/drawing/2014/main" id="{A046C083-D528-4147-A831-C5069BA581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77176" y="525831"/>
            <a:ext cx="3677947" cy="5474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407836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1138</TotalTime>
  <Words>57</Words>
  <Application>Microsoft Office PowerPoint</Application>
  <PresentationFormat>Personalizzato</PresentationFormat>
  <Paragraphs>16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9" baseType="lpstr">
      <vt:lpstr>Aaux Next Black</vt:lpstr>
      <vt:lpstr>Aaux Next Black Italic</vt:lpstr>
      <vt:lpstr>Aaux Next SemiBold</vt:lpstr>
      <vt:lpstr>Aaux Next SemiBold Italic</vt:lpstr>
      <vt:lpstr>Arial</vt:lpstr>
      <vt:lpstr>Calibri</vt:lpstr>
      <vt:lpstr>Calibri Light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Valeria Zani</dc:creator>
  <cp:lastModifiedBy>Utente</cp:lastModifiedBy>
  <cp:revision>123</cp:revision>
  <cp:lastPrinted>2024-09-10T07:37:51Z</cp:lastPrinted>
  <dcterms:created xsi:type="dcterms:W3CDTF">2023-01-12T08:36:22Z</dcterms:created>
  <dcterms:modified xsi:type="dcterms:W3CDTF">2024-09-10T07:39:56Z</dcterms:modified>
</cp:coreProperties>
</file>